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notesMasterIdLst>
    <p:notesMasterId r:id="rId15"/>
  </p:notesMasterIdLst>
  <p:handoutMasterIdLst>
    <p:handoutMasterId r:id="rId16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0080625" cy="5670550"/>
  <p:notesSz cx="7559675" cy="10691813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FFB4ADC-859E-4CF8-AF72-8D4702CE99A3}" styleName="">
    <a:wholeTbl>
      <a:tcStyle>
        <a:tcBdr/>
      </a:tcStyle>
    </a:wholeTbl>
    <a:band1H>
      <a:tcStyle>
        <a:tcBdr/>
      </a:tcStyle>
    </a:band1H>
    <a:band1V>
      <a:tcStyle>
        <a:tcBdr/>
      </a:tcStyle>
    </a:band1V>
    <a:lastCol>
      <a:tcStyle>
        <a:tcBdr/>
      </a:tcStyle>
    </a:lastCol>
    <a:firstCol>
      <a:tcStyle>
        <a:tcBdr/>
      </a:tcStyle>
    </a:firstCol>
    <a:lastRow>
      <a:tcStyle>
        <a:tcBdr/>
      </a:tcStyle>
    </a:lastRow>
    <a:firstRow>
      <a:tcStyle>
        <a:tcBdr/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4" d="100"/>
          <a:sy n="94" d="100"/>
        </p:scale>
        <p:origin x="86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viewProps" Target="viewProps.xml"/><Relationship Id="rId3" Type="http://schemas.openxmlformats.org/officeDocument/2006/relationships/slide" Target="slides/slide1.xml"/><Relationship Id="rId21" Type="http://schemas.microsoft.com/office/2016/11/relationships/changesInfo" Target="changesInfos/changesInfo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ca Boschiero" userId="f762b7379d87292f" providerId="LiveId" clId="{9AAFE70D-0D88-4AC8-81AB-6CF4301545C7}"/>
    <pc:docChg chg="modSld">
      <pc:chgData name="Luca Boschiero" userId="f762b7379d87292f" providerId="LiveId" clId="{9AAFE70D-0D88-4AC8-81AB-6CF4301545C7}" dt="2023-06-27T22:52:10.220" v="121" actId="20577"/>
      <pc:docMkLst>
        <pc:docMk/>
      </pc:docMkLst>
      <pc:sldChg chg="modSp mod">
        <pc:chgData name="Luca Boschiero" userId="f762b7379d87292f" providerId="LiveId" clId="{9AAFE70D-0D88-4AC8-81AB-6CF4301545C7}" dt="2023-06-27T22:36:14.504" v="3" actId="20577"/>
        <pc:sldMkLst>
          <pc:docMk/>
          <pc:sldMk cId="0" sldId="257"/>
        </pc:sldMkLst>
        <pc:spChg chg="mod">
          <ac:chgData name="Luca Boschiero" userId="f762b7379d87292f" providerId="LiveId" clId="{9AAFE70D-0D88-4AC8-81AB-6CF4301545C7}" dt="2023-06-27T22:36:14.504" v="3" actId="20577"/>
          <ac:spMkLst>
            <pc:docMk/>
            <pc:sldMk cId="0" sldId="257"/>
            <ac:spMk id="3" creationId="{C3DF16D8-CCEB-A7BF-BD2A-A339076ADE2E}"/>
          </ac:spMkLst>
        </pc:spChg>
      </pc:sldChg>
      <pc:sldChg chg="modSp mod">
        <pc:chgData name="Luca Boschiero" userId="f762b7379d87292f" providerId="LiveId" clId="{9AAFE70D-0D88-4AC8-81AB-6CF4301545C7}" dt="2023-06-27T22:36:21.028" v="4" actId="12"/>
        <pc:sldMkLst>
          <pc:docMk/>
          <pc:sldMk cId="0" sldId="259"/>
        </pc:sldMkLst>
        <pc:spChg chg="mod">
          <ac:chgData name="Luca Boschiero" userId="f762b7379d87292f" providerId="LiveId" clId="{9AAFE70D-0D88-4AC8-81AB-6CF4301545C7}" dt="2023-06-27T22:36:21.028" v="4" actId="12"/>
          <ac:spMkLst>
            <pc:docMk/>
            <pc:sldMk cId="0" sldId="259"/>
            <ac:spMk id="3" creationId="{C64DF2EA-25F1-AF9C-3F65-2C50615A1B08}"/>
          </ac:spMkLst>
        </pc:spChg>
      </pc:sldChg>
      <pc:sldChg chg="modSp mod">
        <pc:chgData name="Luca Boschiero" userId="f762b7379d87292f" providerId="LiveId" clId="{9AAFE70D-0D88-4AC8-81AB-6CF4301545C7}" dt="2023-06-27T22:52:10.220" v="121" actId="20577"/>
        <pc:sldMkLst>
          <pc:docMk/>
          <pc:sldMk cId="0" sldId="261"/>
        </pc:sldMkLst>
        <pc:spChg chg="mod">
          <ac:chgData name="Luca Boschiero" userId="f762b7379d87292f" providerId="LiveId" clId="{9AAFE70D-0D88-4AC8-81AB-6CF4301545C7}" dt="2023-06-27T22:52:10.220" v="121" actId="20577"/>
          <ac:spMkLst>
            <pc:docMk/>
            <pc:sldMk cId="0" sldId="261"/>
            <ac:spMk id="3" creationId="{972B7381-ECDA-F39C-28A9-2AB7FEFF9901}"/>
          </ac:spMkLst>
        </pc:spChg>
      </pc:sldChg>
      <pc:sldChg chg="modSp mod">
        <pc:chgData name="Luca Boschiero" userId="f762b7379d87292f" providerId="LiveId" clId="{9AAFE70D-0D88-4AC8-81AB-6CF4301545C7}" dt="2023-06-27T22:37:01.274" v="15" actId="20577"/>
        <pc:sldMkLst>
          <pc:docMk/>
          <pc:sldMk cId="0" sldId="267"/>
        </pc:sldMkLst>
        <pc:spChg chg="mod">
          <ac:chgData name="Luca Boschiero" userId="f762b7379d87292f" providerId="LiveId" clId="{9AAFE70D-0D88-4AC8-81AB-6CF4301545C7}" dt="2023-06-27T22:37:01.274" v="15" actId="20577"/>
          <ac:spMkLst>
            <pc:docMk/>
            <pc:sldMk cId="0" sldId="267"/>
            <ac:spMk id="3" creationId="{B1E9AE66-7530-2BD4-0B7D-476EE47B954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>
            <a:extLst>
              <a:ext uri="{FF2B5EF4-FFF2-40B4-BE49-F238E27FC236}">
                <a16:creationId xmlns:a16="http://schemas.microsoft.com/office/drawing/2014/main" id="{6636BCA7-1786-41CE-8936-D1B4A92B04EB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solidFill>
                <a:srgbClr val="FFFFFF"/>
              </a:solidFill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8E4A080A-E135-73E6-1230-2C1636FBD9BC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solidFill>
                <a:srgbClr val="FFFFFF"/>
              </a:solidFill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E0D4B53D-278F-B4D9-803D-0EB598CB8B1E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>
              <a:ln>
                <a:noFill/>
              </a:ln>
              <a:solidFill>
                <a:srgbClr val="FFFFFF"/>
              </a:solidFill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E7B8D32C-76E2-4909-651A-E0A37AAC4F67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>
            <a:noAutofit/>
          </a:bodyPr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EE4AC500-1341-4CA0-8E40-BE108F60D8B6}" type="slidenum">
              <a:t>‹N›</a:t>
            </a:fld>
            <a:endParaRPr lang="en-US" sz="1400" b="0" i="0" u="none" strike="noStrike" kern="1200" cap="none">
              <a:ln>
                <a:noFill/>
              </a:ln>
              <a:solidFill>
                <a:srgbClr val="FFFFFF"/>
              </a:solidFill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9737600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g>
</file>

<file path=ppt/media/image5.pn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B3FE501-5A66-8F20-8A1E-B965956D1F9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216000" y="812520"/>
            <a:ext cx="7127279" cy="4008959"/>
          </a:xfrm>
          <a:prstGeom prst="rect">
            <a:avLst/>
          </a:prstGeom>
          <a:solidFill>
            <a:srgbClr val="C7243A"/>
          </a:solidFill>
          <a:ln>
            <a:noFill/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D28F271-9E81-438E-C659-C3B65D8A82F6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Segnaposto intestazione 3">
            <a:extLst>
              <a:ext uri="{FF2B5EF4-FFF2-40B4-BE49-F238E27FC236}">
                <a16:creationId xmlns:a16="http://schemas.microsoft.com/office/drawing/2014/main" id="{93D41FE8-8525-8A61-67F4-7ED52F463FBE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US" sz="14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D080D28-6E77-A7FC-A611-C099C0AEEF5D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US" sz="14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FE077A1-2AE2-9F01-69F8-0BCBE93F355D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rtl="0" hangingPunct="0">
              <a:buNone/>
              <a:tabLst/>
              <a:defRPr lang="en-US" sz="14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093810D-9B8E-2B44-0F4F-11D361BE3AA0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>
            <a:noAutofit/>
          </a:bodyPr>
          <a:lstStyle>
            <a:lvl1pPr lvl="0" algn="r" rtl="0" hangingPunct="0">
              <a:buNone/>
              <a:tabLst/>
              <a:defRPr lang="en-US" sz="14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768E45AE-1C06-4ECD-BE6C-C148D8BAF622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8922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rtl="0" hangingPunct="0">
      <a:tabLst/>
      <a:defRPr lang="en-US" sz="2000" b="0" i="0" u="none" strike="noStrike" kern="1200" cap="none">
        <a:ln>
          <a:noFill/>
        </a:ln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3410EB0-E67D-DD9A-D00A-DBBC5C36463C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D09E4E36-A1D7-440E-8133-78DB08613A02}" type="slidenum">
              <a:t>1</a:t>
            </a:fld>
            <a:endParaRPr lang="en-US"/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9D051BB8-7D3A-6698-F5D2-6871996699C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5900" y="812800"/>
            <a:ext cx="7127875" cy="4010025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7D2F08D-BFAE-E9B6-6155-ED9D2F66614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829A04D-6022-2EBA-84A5-40F8FBADA82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A05726CE-5F80-4606-8C28-DE8301CE117F}" type="slidenum">
              <a:t>10</a:t>
            </a:fld>
            <a:endParaRPr lang="en-US"/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24D747CC-D3F3-1AE7-3EF0-435E5C096CC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EBAAB911-BA88-FC9D-E539-D282580AADC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390078D-1175-0283-78A6-E83EC14B392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3030AAC5-6DC7-4EAB-9999-08B641FB2BB0}" type="slidenum">
              <a:t>11</a:t>
            </a:fld>
            <a:endParaRPr lang="en-US"/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757409C6-4866-3172-20B7-399C3683FD7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AC8204C6-B6FD-3AC4-B723-CC91D8D53D4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8C8316F-B459-E760-1A35-B5C020B20D3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A845216-7203-4517-B74F-D76DC71C4138}" type="slidenum">
              <a:t>12</a:t>
            </a:fld>
            <a:endParaRPr lang="en-US"/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36A7292-A2A5-1B91-15AE-24C53D56E05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D6341D79-52D2-11EC-8B35-58CFEB90A1A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81AF8E80-0D9D-57C6-2835-94F47C9BAAC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C1EBA35-B0FF-4213-A6AD-D4624A8C2F11}" type="slidenum">
              <a:t>2</a:t>
            </a:fld>
            <a:endParaRPr lang="en-US"/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5AAE01D4-A8BA-9CE2-A994-3D33A6D1380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C50B1101-53C9-3C86-85D5-279E6BC9086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08C3E30-7D6F-E8AD-9C9B-E59C9A25B081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677CC1DB-D29A-456F-B20C-6F5501CA0CC1}" type="slidenum">
              <a:t>3</a:t>
            </a:fld>
            <a:endParaRPr lang="en-US"/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3BB1C61-1905-9C67-F79D-5D9DD8FB25C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6F9851D3-D303-E1E4-0655-24C7877F124C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A5D1D9D-184D-63B5-BD1E-89F4E53117D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FEB81FA6-047D-464D-BDB8-62BF1F2C370C}" type="slidenum">
              <a:t>4</a:t>
            </a:fld>
            <a:endParaRPr lang="en-US"/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4BB3E754-F48B-351A-5C03-977126B990C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F6E0016E-1E7D-048B-A005-AFCEA919160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DC3DAD6-DC95-8051-0D71-CAA83B946F46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9F1BC572-E6BC-4A31-82F3-36F722216620}" type="slidenum">
              <a:t>5</a:t>
            </a:fld>
            <a:endParaRPr lang="en-US"/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1509B70-9A48-5CB6-45C3-68E6764A0548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76117E94-2576-FC98-E412-55AF0543AA7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DBEDCE35-5198-B1BB-9DAE-EB254C4F4C2C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12012CED-CB00-4875-9C6E-33FB19F5011A}" type="slidenum">
              <a:t>6</a:t>
            </a:fld>
            <a:endParaRPr lang="en-US"/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EC8698AF-7D3B-12DA-5220-324BE58D888B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01795832-94BE-E285-B128-880E626A2C72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E119CB51-A80F-D329-F59D-4CCD8E6DD33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C22BF021-8FAB-46B8-B78A-76DCDD845787}" type="slidenum">
              <a:t>7</a:t>
            </a:fld>
            <a:endParaRPr lang="en-US"/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C8EA77C-9164-629C-DFBF-5EF8B9C787C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7BBE0B16-3815-F147-F74F-4B8DC8B242E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F5B509C-39A0-3558-A0A1-8D70CCBE6ED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76B4AF62-4139-4396-A429-962E58267001}" type="slidenum">
              <a:t>8</a:t>
            </a:fld>
            <a:endParaRPr lang="en-US"/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BCFF031F-B6D9-8B7D-2FAC-DCA8BBAD6F6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289E72C6-7632-8902-24B3-47460D0FC01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7459972C-DA4D-BC98-B034-2FBBB8AE774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vert="horz" lIns="0" tIns="0" rIns="0" bIns="0" anchor="b" anchorCtr="0">
            <a:noAutofit/>
          </a:bodyPr>
          <a:lstStyle/>
          <a:p>
            <a:pPr lvl="0"/>
            <a:fld id="{FC20767D-DA17-401B-B21C-EF027201314C}" type="slidenum">
              <a:t>9</a:t>
            </a:fld>
            <a:endParaRPr lang="en-US"/>
          </a:p>
        </p:txBody>
      </p:sp>
      <p:sp>
        <p:nvSpPr>
          <p:cNvPr id="2" name="Segnaposto immagine diapositiva 1">
            <a:extLst>
              <a:ext uri="{FF2B5EF4-FFF2-40B4-BE49-F238E27FC236}">
                <a16:creationId xmlns:a16="http://schemas.microsoft.com/office/drawing/2014/main" id="{309A63F9-0012-F4B2-69D3-D82EC2CEB4A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217488" y="812800"/>
            <a:ext cx="7124700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Segnaposto note 2">
            <a:extLst>
              <a:ext uri="{FF2B5EF4-FFF2-40B4-BE49-F238E27FC236}">
                <a16:creationId xmlns:a16="http://schemas.microsoft.com/office/drawing/2014/main" id="{ED302EA4-1D80-7008-29F7-A314A661CAB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89617BD-F34A-AFFC-863D-BE35DE688BD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928688"/>
            <a:ext cx="7559675" cy="197326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61099117-25FA-A0C9-1AC9-76D335DFB0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9675" cy="13700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58D1621-8882-B775-7C18-18AF59ED6D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CDDC8B4-8FAD-C381-17ED-16C31793C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2AF3766-7616-E0AE-A5A0-B86257F15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45EF0A8-F414-4942-A7EA-DE7DA57CED37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6944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A028D7C-713F-5A28-563C-DB175C1E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E8F998B-3C44-FAAB-7745-EEC24C0350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3B29447-3534-6F42-FA55-82F162AB84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F45C2DA-5AD3-862D-C59C-C24816D67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F201065A-D025-F6C1-9FD1-E124862B70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4E95C68-A47D-4A3A-B26B-A0F02F0159A3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946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553DFD1E-4C19-3092-1F68-A18BB8647D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804025" y="647700"/>
            <a:ext cx="2266950" cy="4248150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B9EABAA-18DD-56C0-B2F2-EA6F4CF185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0" y="647700"/>
            <a:ext cx="6651625" cy="4248150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5DA7EDD-4D30-E98D-1E1B-5218533B5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F55DCB2-5BCF-C123-3A55-9D78A66441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004FC6F-5A03-D581-9606-90262B5BB5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281098C-8361-49C3-8C7A-C0571A18E459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02877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B497579-E56D-40EC-F53A-F969A31B75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928688"/>
            <a:ext cx="7559675" cy="197326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9A37293-EC97-84BA-1363-AE07964B63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2978150"/>
            <a:ext cx="7559675" cy="137001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04780F0-24E2-8E5D-D84E-38127721B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17510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3696505-63F3-EC86-9C75-E237440016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9DE0F63-99C6-1041-EAC8-AEE5131AC0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66025FE-B71B-1540-FED4-6385594AF0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22354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2CF6D7D-2BDE-D3A7-64E3-7BFF5D6F4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414463"/>
            <a:ext cx="8694737" cy="23574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534F00A-7DFC-3C3A-C0F6-1E2839CCE9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4737" cy="12414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6B77F9D-E81B-E084-7E0F-DC99F9482B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43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F956E7B-BFD1-B5EB-8A60-35BA0BB142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39EAAC7-8DDE-8F66-340F-50EECD91D5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655763"/>
            <a:ext cx="4459287" cy="29591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3317A86E-21F2-D6F8-B264-6BA52476A3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655763"/>
            <a:ext cx="4460875" cy="29591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6EDD234-327B-9A91-9273-C046A9573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8074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7A3EF65-B6EC-D987-D3F1-14A140A6D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01625"/>
            <a:ext cx="8694737" cy="10969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3C3E0B8-A2B6-ADC8-B39D-DE75955997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390650"/>
            <a:ext cx="426561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40FD91B-790D-C038-4582-1BAA84BA82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071688"/>
            <a:ext cx="4265612" cy="304641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56096E4F-1E96-5B3B-1AD2-36F80A777DA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390650"/>
            <a:ext cx="428466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460BD8EE-34E4-271F-856F-85DAC43802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071688"/>
            <a:ext cx="4284662" cy="304641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7C5CE8B3-DAD5-5DD3-9C05-2880ECA804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40307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CED7AB0-C632-C2A9-E5F5-B20357E295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46F0AD3F-03B6-9206-C520-7A24EA331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120302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9EA639F7-268F-7957-D2A9-9B64288505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287189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DFE1721-C51A-77B5-9CBA-490FB55C73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D7A6426-2C5D-E0DA-FC34-3941CB8548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BB2DE17-DA86-9D1D-0B96-5EF10F418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582D0CB6-A119-8F25-5841-C6C5B9ED50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9751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BEDE539-12A2-B148-5CF8-A7CB8FD3E5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BB515510-EBF2-921F-39BB-E41BEE9F2B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CFC2F2C-CE01-7F69-0A6F-E870742B57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281ECCE-4525-012B-4A72-1047557A29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2E0365C-E349-5A9E-C825-5E3A24F66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EF6F5E2-1149-44A7-B0F8-5D8818316D77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13728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987E7C1-1D9A-4400-091E-11EF90F7F7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D0926CE7-6B09-2381-C764-9317255944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BF0DBBB-9781-8D8D-0D02-5191E6666E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9FA0F0A-4031-52A1-7609-08C4C5632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10128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33173DF-AD49-5CDD-BCD7-DB7490C35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246BD1DB-65D7-1579-01CC-84380B7364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209804A4-2D96-DF9D-9961-4C8DDB353C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220108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942EBC4D-AA03-DD4A-AF38-AC99487A01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8850" y="565150"/>
            <a:ext cx="2266950" cy="4049713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2A0185F-2434-7D7A-8082-FC8E643B69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565150"/>
            <a:ext cx="6653212" cy="4049713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037D26D-F32D-FEC4-D70D-4976BDBE69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1760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B54E944-59EC-1404-D688-EA44004700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414463"/>
            <a:ext cx="8694737" cy="23574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9D9C015-F7B6-2A5B-77A2-15C89AD6DC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3794125"/>
            <a:ext cx="8694737" cy="1241425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C22C98A-D151-E259-5988-00CB8F33DF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999B347-B3EB-8808-85B1-A02F8FCEE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C1629FF-EAE7-F5C9-EA25-AC7710F9D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7B1AA71-9DA6-4BB5-BBBC-CEDF4FB82EC4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01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1152C11-9052-A8FC-29C2-B6212767E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A48995E0-693E-44CF-A572-0762E617EFC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816350" y="3600450"/>
            <a:ext cx="2551113" cy="12954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1FEB650-4A4E-A327-5374-FB4AD4EFAE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9863" y="3600450"/>
            <a:ext cx="2551112" cy="1295400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C7D52C7-D11F-1E5F-382D-18AC7C2F4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65812674-AD4B-3C57-A483-D6FF326CF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44B2512D-D897-39E9-3444-E625A1D23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5069F4A-3DA0-4BCD-96A8-D74AE10839E1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4801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6DE0E94-C806-34B6-70D9-6E9A650C9E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01625"/>
            <a:ext cx="8694737" cy="10969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E7810505-5C01-6D32-1445-7A6FCC970C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390650"/>
            <a:ext cx="426561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69D51BEC-EAA2-CB73-F77E-977C8FF277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071688"/>
            <a:ext cx="4265612" cy="304641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A947D2F9-5548-C3F5-233E-3F2DC1E1D75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390650"/>
            <a:ext cx="4284662" cy="681038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C9CB93F-CEEC-19B2-82E5-7B920D2B39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071688"/>
            <a:ext cx="4284662" cy="3046412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5E7B4718-C949-13B5-277B-681C28FEF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00AD8BDB-E89A-6244-34AA-786505EA8A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8BB725D-F394-1439-3575-13A005EFA7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9A9903C-3F5B-418A-A591-F2A3D22FC51E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14330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2C07484-9527-D541-4DD0-B5891E9646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4C8757F-1D18-B890-8C1D-94D65EB188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B03E563-46CF-06E6-B052-750006AE0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CCF4EEF1-3FEA-617B-BF92-793EDF039C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234073D-2AC0-438C-B981-B4DE2005BB53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091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65001294-FA67-208B-9AC7-CB1DD8D4F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89B4A2D4-8D57-1287-C97D-BAC1F84A4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A1CAC18A-664D-048D-43EB-9070FE638F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4AAB93C-4B69-4981-9AEE-8BA6CE7899F5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23585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7969439-A06C-D5FF-A5FE-22452B09AF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34DF005-BA8D-106D-BA29-A98CD2FC17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A1343C9-2666-FA4D-1E0B-C4C4EF5DB8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4963D1B8-9FB6-18C5-E87C-624FD888B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30F14A48-7D0D-3D0F-FBB1-0A5DBEC4BD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F2B3D07-D113-F05D-79E6-E78C6DDE5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FB11BA7-5C90-464E-A43F-5E35127A8CC6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068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EB38E4D-B2C5-D9C7-1CFB-CAB2D53FB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77825"/>
            <a:ext cx="3251200" cy="132397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C51D6BC3-51BC-03E3-B623-62D639A06C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815975"/>
            <a:ext cx="5102225" cy="403066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9CFB39C7-B6E7-224B-3221-30C1B4DF9C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701800"/>
            <a:ext cx="3251200" cy="3151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C7BD93CC-701F-1364-4E04-A2E2767B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1FF9240B-DA65-E3E3-E29B-9DEEAC8AB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8F04582-3AA4-32FF-3FE3-B5305DAF6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EF73CAC-FBD9-4F7C-9782-B8BFB94A8031}" type="slidenum"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33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26473B53-FA35-63F8-8591-BD979E5C92A8}"/>
              </a:ext>
            </a:extLst>
          </p:cNvPr>
          <p:cNvPicPr>
            <a:picLocks noChangeAspect="1"/>
          </p:cNvPicPr>
          <p:nvPr/>
        </p:nvPicPr>
        <p:blipFill>
          <a:blip r:embed="rId13">
            <a:lum/>
            <a:alphaModFix/>
          </a:blip>
          <a:srcRect/>
          <a:stretch>
            <a:fillRect/>
          </a:stretch>
        </p:blipFill>
        <p:spPr>
          <a:xfrm>
            <a:off x="0" y="5104800"/>
            <a:ext cx="10080000" cy="58104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Segnaposto titolo 2">
            <a:extLst>
              <a:ext uri="{FF2B5EF4-FFF2-40B4-BE49-F238E27FC236}">
                <a16:creationId xmlns:a16="http://schemas.microsoft.com/office/drawing/2014/main" id="{AF3149F1-F01A-CBA3-522D-567EC6DE94A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0" y="648000"/>
            <a:ext cx="9071640" cy="2736000"/>
          </a:xfrm>
          <a:prstGeom prst="rect">
            <a:avLst/>
          </a:prstGeom>
          <a:solidFill>
            <a:srgbClr val="C7243A"/>
          </a:solidFill>
          <a:ln>
            <a:noFill/>
          </a:ln>
        </p:spPr>
        <p:txBody>
          <a:bodyPr lIns="72000" tIns="0" rIns="0" bIns="0" anchor="ctr"/>
          <a:lstStyle/>
          <a:p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B870AD02-79A4-3F1A-21C6-39159D5A8D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816000" y="3600000"/>
            <a:ext cx="5255640" cy="1296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3179A50-4E54-0825-C601-8DAA09A0BBAF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1728000" y="5284080"/>
            <a:ext cx="2348280" cy="39096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US" sz="1400">
                <a:solidFill>
                  <a:srgbClr val="FFFFFF"/>
                </a:solidFill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DF4C09B3-D390-5EDD-895D-11186448637E}"/>
              </a:ext>
            </a:extLst>
          </p:cNvPr>
          <p:cNvSpPr txBox="1">
            <a:spLocks noGrp="1"/>
          </p:cNvSpPr>
          <p:nvPr>
            <p:ph type="ftr" sz="quarter" idx="3"/>
          </p:nvPr>
        </p:nvSpPr>
        <p:spPr>
          <a:xfrm>
            <a:off x="4221000" y="5271839"/>
            <a:ext cx="3195000" cy="39096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ctr" rtl="0" hangingPunct="0">
              <a:buNone/>
              <a:tabLst/>
              <a:defRPr lang="en-US" sz="1400">
                <a:solidFill>
                  <a:srgbClr val="FFFFFF"/>
                </a:solidFill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103327BF-4049-E2F9-8CA3-1257D2D5F89A}"/>
              </a:ext>
            </a:extLst>
          </p:cNvPr>
          <p:cNvSpPr txBox="1">
            <a:spLocks noGrp="1"/>
          </p:cNvSpPr>
          <p:nvPr>
            <p:ph type="sldNum" sz="quarter" idx="4"/>
          </p:nvPr>
        </p:nvSpPr>
        <p:spPr>
          <a:xfrm>
            <a:off x="7632000" y="5271839"/>
            <a:ext cx="2348280" cy="39096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algn="r" rtl="0" hangingPunct="0">
              <a:buNone/>
              <a:tabLst/>
              <a:defRPr lang="en-US" sz="1400">
                <a:solidFill>
                  <a:srgbClr val="FFFFFF"/>
                </a:solidFill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764FB189-E54A-4D6F-BDA0-C449290AAD79}" type="slidenum">
              <a:t>‹N›</a:t>
            </a:fld>
            <a:endParaRPr lang="en-US"/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C5AE25BF-EF22-6921-6DD3-AE4530D25CEC}"/>
              </a:ext>
            </a:extLst>
          </p:cNvPr>
          <p:cNvPicPr>
            <a:picLocks noChangeAspect="1"/>
          </p:cNvPicPr>
          <p:nvPr/>
        </p:nvPicPr>
        <p:blipFill>
          <a:blip r:embed="rId14">
            <a:lum/>
            <a:alphaModFix/>
          </a:blip>
          <a:srcRect/>
          <a:stretch>
            <a:fillRect/>
          </a:stretch>
        </p:blipFill>
        <p:spPr>
          <a:xfrm>
            <a:off x="0" y="0"/>
            <a:ext cx="10080000" cy="324000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hangingPunct="0">
        <a:tabLst/>
        <a:defRPr lang="en-US" sz="4400" b="0" i="0" u="none" strike="noStrike" kern="1200" cap="none">
          <a:ln>
            <a:noFill/>
          </a:ln>
          <a:solidFill>
            <a:srgbClr val="FFFFFF"/>
          </a:solidFill>
          <a:latin typeface="Liberation Sans" pitchFamily="18"/>
        </a:defRPr>
      </a:lvl1pPr>
    </p:titleStyle>
    <p:bodyStyle>
      <a:lvl1pPr marL="0" marR="0" indent="0" rtl="0" hangingPunct="0">
        <a:spcBef>
          <a:spcPts val="0"/>
        </a:spcBef>
        <a:spcAft>
          <a:spcPts val="1063"/>
        </a:spcAft>
        <a:tabLst/>
        <a:defRPr lang="en-US" sz="2400" b="0" i="0" u="none" strike="noStrike" kern="1200" cap="none">
          <a:ln>
            <a:noFill/>
          </a:ln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6FD367C2-074F-5600-F6B3-34016A524846}"/>
              </a:ext>
            </a:extLst>
          </p:cNvPr>
          <p:cNvPicPr>
            <a:picLocks noChangeAspect="1"/>
          </p:cNvPicPr>
          <p:nvPr/>
        </p:nvPicPr>
        <p:blipFill>
          <a:blip r:embed="rId13">
            <a:lum/>
            <a:alphaModFix/>
          </a:blip>
          <a:srcRect/>
          <a:stretch>
            <a:fillRect/>
          </a:stretch>
        </p:blipFill>
        <p:spPr>
          <a:xfrm>
            <a:off x="6120" y="0"/>
            <a:ext cx="10080000" cy="32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Immagine 2">
            <a:extLst>
              <a:ext uri="{FF2B5EF4-FFF2-40B4-BE49-F238E27FC236}">
                <a16:creationId xmlns:a16="http://schemas.microsoft.com/office/drawing/2014/main" id="{DD8A7B01-09E9-E4CD-ABB8-14E2843840B4}"/>
              </a:ext>
            </a:extLst>
          </p:cNvPr>
          <p:cNvPicPr>
            <a:picLocks noChangeAspect="1"/>
          </p:cNvPicPr>
          <p:nvPr/>
        </p:nvPicPr>
        <p:blipFill>
          <a:blip r:embed="rId13">
            <a:lum/>
            <a:alphaModFix/>
          </a:blip>
          <a:srcRect/>
          <a:stretch>
            <a:fillRect/>
          </a:stretch>
        </p:blipFill>
        <p:spPr>
          <a:xfrm>
            <a:off x="6120" y="5357160"/>
            <a:ext cx="10080000" cy="3240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Segnaposto titolo 3">
            <a:extLst>
              <a:ext uri="{FF2B5EF4-FFF2-40B4-BE49-F238E27FC236}">
                <a16:creationId xmlns:a16="http://schemas.microsoft.com/office/drawing/2014/main" id="{D9CBAD48-6E2A-D0E4-01E4-4861F6A468C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9" y="565560"/>
            <a:ext cx="9071640" cy="946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9BAFB9B9-BDB3-1E32-CCF6-1E0AB6FFF3D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655999"/>
            <a:ext cx="9071640" cy="29588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data 5">
            <a:extLst>
              <a:ext uri="{FF2B5EF4-FFF2-40B4-BE49-F238E27FC236}">
                <a16:creationId xmlns:a16="http://schemas.microsoft.com/office/drawing/2014/main" id="{77E5D7C1-6666-0E8E-7178-812D6B5E93ED}"/>
              </a:ext>
            </a:extLst>
          </p:cNvPr>
          <p:cNvSpPr txBox="1">
            <a:spLocks noGrp="1"/>
          </p:cNvSpPr>
          <p:nvPr>
            <p:ph type="dt" sz="half" idx="2"/>
          </p:nvPr>
        </p:nvSpPr>
        <p:spPr>
          <a:xfrm>
            <a:off x="1007999" y="5400720"/>
            <a:ext cx="2240280" cy="39060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>
            <a:lvl1pPr lvl="0" rtl="0" hangingPunct="0">
              <a:buNone/>
              <a:tabLst/>
              <a:defRPr lang="en-US" sz="14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B007A8FF-F7CA-81CA-DC17-6E6C2967FAC1}"/>
              </a:ext>
            </a:extLst>
          </p:cNvPr>
          <p:cNvSpPr txBox="1"/>
          <p:nvPr/>
        </p:nvSpPr>
        <p:spPr>
          <a:xfrm>
            <a:off x="1728360" y="5400360"/>
            <a:ext cx="2348280" cy="39096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/>
          <a:p>
            <a:pPr lvl="0" rtl="0" hangingPunct="0">
              <a:buNone/>
              <a:tabLst/>
            </a:pPr>
            <a:endParaRPr lang="en-US" sz="1400">
              <a:solidFill>
                <a:srgbClr val="FFFFFF"/>
              </a:solidFill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C1F023B1-7540-E809-5A8A-AF1B12576B31}"/>
              </a:ext>
            </a:extLst>
          </p:cNvPr>
          <p:cNvSpPr txBox="1"/>
          <p:nvPr/>
        </p:nvSpPr>
        <p:spPr>
          <a:xfrm>
            <a:off x="4221360" y="5400360"/>
            <a:ext cx="3195000" cy="39096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/>
          <a:p>
            <a:pPr lvl="0" algn="ctr" rtl="0" hangingPunct="0">
              <a:buNone/>
              <a:tabLst/>
            </a:pPr>
            <a:endParaRPr lang="en-US" sz="1400">
              <a:solidFill>
                <a:srgbClr val="FFFFFF"/>
              </a:solidFill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024CF679-943B-5A21-7AFE-DFEFD25B36F2}"/>
              </a:ext>
            </a:extLst>
          </p:cNvPr>
          <p:cNvSpPr txBox="1"/>
          <p:nvPr/>
        </p:nvSpPr>
        <p:spPr>
          <a:xfrm>
            <a:off x="7659720" y="5400360"/>
            <a:ext cx="2348280" cy="39096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>
            <a:noAutofit/>
          </a:bodyPr>
          <a:lstStyle/>
          <a:p>
            <a:pPr lvl="0" algn="r" rtl="0" hangingPunct="0">
              <a:buNone/>
              <a:tabLst/>
            </a:pPr>
            <a:fld id="{07E3810C-3A2E-4772-B930-B4D5D65BB3DC}" type="slidenum">
              <a:t>‹N›</a:t>
            </a:fld>
            <a:endParaRPr lang="en-US" sz="1400">
              <a:solidFill>
                <a:srgbClr val="FFFFFF"/>
              </a:solidFill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hangingPunct="0">
        <a:tabLst/>
        <a:defRPr lang="en-US" sz="4400" b="0" i="0" u="none" strike="noStrike" kern="1200" cap="none">
          <a:ln>
            <a:noFill/>
          </a:ln>
          <a:solidFill>
            <a:srgbClr val="C7243A"/>
          </a:solidFill>
          <a:latin typeface="Liberation Sans" pitchFamily="18"/>
        </a:defRPr>
      </a:lvl1pPr>
    </p:titleStyle>
    <p:bodyStyle>
      <a:lvl1pPr marL="0" marR="0" indent="0" rtl="0" hangingPunct="0">
        <a:spcBef>
          <a:spcPts val="0"/>
        </a:spcBef>
        <a:spcAft>
          <a:spcPts val="1414"/>
        </a:spcAft>
        <a:tabLst/>
        <a:defRPr lang="en-US" sz="3200" b="0" i="0" u="none" strike="noStrike" kern="1200" cap="none">
          <a:ln>
            <a:noFill/>
          </a:ln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caboschiero/robotica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EF40ADE-35A4-F5FA-8048-A3DC7EB954E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>
          <a:xfrm>
            <a:off x="7920" y="648000"/>
            <a:ext cx="9071640" cy="2736000"/>
          </a:xfrm>
        </p:spPr>
        <p:txBody>
          <a:bodyPr vert="horz">
            <a:spAutoFit/>
          </a:bodyPr>
          <a:lstStyle/>
          <a:p>
            <a:pPr lvl="0"/>
            <a:r>
              <a:rPr lang="en-US" sz="4000"/>
              <a:t>  Fondamenti di robotica – final project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0AE5013A-1934-4FE9-DF60-29FA4BF422CB}"/>
              </a:ext>
            </a:extLst>
          </p:cNvPr>
          <p:cNvSpPr txBox="1">
            <a:spLocks noGrp="1"/>
          </p:cNvSpPr>
          <p:nvPr>
            <p:ph type="subTitle" idx="4294967295"/>
          </p:nvPr>
        </p:nvSpPr>
        <p:spPr/>
        <p:txBody>
          <a:bodyPr vert="horz" anchor="ctr" anchorCtr="0">
            <a:spAutoFit/>
          </a:bodyPr>
          <a:lstStyle/>
          <a:p>
            <a:pPr lvl="0" algn="r"/>
            <a:r>
              <a:rPr lang="en-US" sz="1400"/>
              <a:t>Luca Boschiero – mat. 217460</a:t>
            </a:r>
          </a:p>
          <a:p>
            <a:pPr lvl="0" algn="r"/>
            <a:r>
              <a:rPr lang="en-US" sz="1400"/>
              <a:t>Usama Aarif – mat. 217696</a:t>
            </a:r>
          </a:p>
          <a:p>
            <a:pPr lvl="0" algn="r"/>
            <a:r>
              <a:rPr lang="en-US" sz="1400"/>
              <a:t>Mauro Meneghello – mat.217564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43A7C1BA-29FB-9BF7-F3B7-7BE2A7D24DF8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958680" y="3625200"/>
            <a:ext cx="2857320" cy="12211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E0B0292-4A57-56F0-73BC-3CDBCC25F410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 vert="horz">
            <a:spAutoFit/>
          </a:bodyPr>
          <a:lstStyle/>
          <a:p>
            <a:pPr lvl="0"/>
            <a:r>
              <a:rPr lang="en-US"/>
              <a:t>Task 3 (detection)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7EB8BA0F-DF39-DB1A-61EC-76814C4AF6C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134440" y="1655999"/>
            <a:ext cx="5810400" cy="352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AF4D18F-BE4A-85B4-6E02-45820E1380A5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 vert="horz">
            <a:spAutoFit/>
          </a:bodyPr>
          <a:lstStyle/>
          <a:p>
            <a:pPr lvl="0"/>
            <a:r>
              <a:rPr lang="en-US"/>
              <a:t>Performance indicators</a:t>
            </a:r>
          </a:p>
        </p:txBody>
      </p:sp>
      <p:graphicFrame>
        <p:nvGraphicFramePr>
          <p:cNvPr id="3" name="Segnaposto tabella 2">
            <a:extLst>
              <a:ext uri="{FF2B5EF4-FFF2-40B4-BE49-F238E27FC236}">
                <a16:creationId xmlns:a16="http://schemas.microsoft.com/office/drawing/2014/main" id="{4E6C0792-0E11-9F1B-5410-F5D1C2BF1E13}"/>
              </a:ext>
            </a:extLst>
          </p:cNvPr>
          <p:cNvGraphicFramePr>
            <a:graphicFrameLocks noGrp="1"/>
          </p:cNvGraphicFramePr>
          <p:nvPr>
            <p:ph type="tbl" idx="4294967295"/>
            <p:extLst>
              <p:ext uri="{D42A27DB-BD31-4B8C-83A1-F6EECF244321}">
                <p14:modId xmlns:p14="http://schemas.microsoft.com/office/powerpoint/2010/main" val="3619913676"/>
              </p:ext>
            </p:extLst>
          </p:nvPr>
        </p:nvGraphicFramePr>
        <p:xfrm>
          <a:off x="2414880" y="1869839"/>
          <a:ext cx="5442120" cy="2638800"/>
        </p:xfrm>
        <a:graphic>
          <a:graphicData uri="http://schemas.openxmlformats.org/drawingml/2006/table">
            <a:tbl>
              <a:tblPr firstRow="1" firstCol="1" bandRow="1">
                <a:tableStyleId>{FFFB4ADC-859E-4CF8-AF72-8D4702CE99A3}</a:tableStyleId>
              </a:tblPr>
              <a:tblGrid>
                <a:gridCol w="1814040">
                  <a:extLst>
                    <a:ext uri="{9D8B030D-6E8A-4147-A177-3AD203B41FA5}">
                      <a16:colId xmlns:a16="http://schemas.microsoft.com/office/drawing/2014/main" val="4001158856"/>
                    </a:ext>
                  </a:extLst>
                </a:gridCol>
                <a:gridCol w="1814040">
                  <a:extLst>
                    <a:ext uri="{9D8B030D-6E8A-4147-A177-3AD203B41FA5}">
                      <a16:colId xmlns:a16="http://schemas.microsoft.com/office/drawing/2014/main" val="3440225192"/>
                    </a:ext>
                  </a:extLst>
                </a:gridCol>
                <a:gridCol w="1814040">
                  <a:extLst>
                    <a:ext uri="{9D8B030D-6E8A-4147-A177-3AD203B41FA5}">
                      <a16:colId xmlns:a16="http://schemas.microsoft.com/office/drawing/2014/main" val="1039239404"/>
                    </a:ext>
                  </a:extLst>
                </a:gridCol>
              </a:tblGrid>
              <a:tr h="527760"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800" b="0" i="0" u="none" strike="noStrike" kern="1200" cap="none" dirty="0">
                        <a:ln>
                          <a:noFill/>
                        </a:ln>
                        <a:solidFill>
                          <a:schemeClr val="tx1"/>
                        </a:solidFill>
                        <a:latin typeface="Liberation Sans" pitchFamily="1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Liberation Sans" pitchFamily="18"/>
                          <a:ea typeface="DejaVu Sans" pitchFamily="2"/>
                          <a:cs typeface="DejaVu Sans" pitchFamily="2"/>
                        </a:rPr>
                        <a:t>KP1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Liberation Sans" pitchFamily="18"/>
                          <a:ea typeface="DejaVu Sans" pitchFamily="2"/>
                          <a:cs typeface="DejaVu Sans" pitchFamily="2"/>
                        </a:rPr>
                        <a:t>KP2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94682974"/>
                  </a:ext>
                </a:extLst>
              </a:tr>
              <a:tr h="52776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Liberation Sans" pitchFamily="18"/>
                          <a:ea typeface="DejaVu Sans" pitchFamily="2"/>
                          <a:cs typeface="DejaVu Sans" pitchFamily="2"/>
                        </a:rPr>
                        <a:t>Task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Liberation Sans" pitchFamily="18"/>
                          <a:ea typeface="DejaVu Sans" pitchFamily="2"/>
                          <a:cs typeface="DejaVu Sans" pitchFamily="2"/>
                        </a:rPr>
                        <a:t> 1 - 2 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Liberation Sans" pitchFamily="18"/>
                          <a:ea typeface="DejaVu Sans" pitchFamily="2"/>
                          <a:cs typeface="DejaVu Sans" pitchFamily="2"/>
                        </a:rPr>
                        <a:t>20 - 25 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9219806"/>
                  </a:ext>
                </a:extLst>
              </a:tr>
              <a:tr h="52776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Liberation Sans" pitchFamily="18"/>
                          <a:ea typeface="DejaVu Sans" pitchFamily="2"/>
                          <a:cs typeface="DejaVu Sans" pitchFamily="2"/>
                        </a:rPr>
                        <a:t>Task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Liberation Sans" pitchFamily="18"/>
                          <a:ea typeface="DejaVu Sans" pitchFamily="2"/>
                          <a:cs typeface="DejaVu Sans" pitchFamily="2"/>
                        </a:rPr>
                        <a:t>60 s (3 blocks)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Liberation Sans" pitchFamily="18"/>
                          <a:ea typeface="DejaVu Sans" pitchFamily="2"/>
                          <a:cs typeface="DejaVu Sans" pitchFamily="2"/>
                        </a:rPr>
                        <a:t>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7492794"/>
                  </a:ext>
                </a:extLst>
              </a:tr>
              <a:tr h="52776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Liberation Sans" pitchFamily="18"/>
                          <a:ea typeface="DejaVu Sans" pitchFamily="2"/>
                          <a:cs typeface="DejaVu Sans" pitchFamily="2"/>
                        </a:rPr>
                        <a:t>Task 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Liberation Sans" pitchFamily="18"/>
                          <a:ea typeface="DejaVu Sans" pitchFamily="2"/>
                          <a:cs typeface="DejaVu Sans" pitchFamily="2"/>
                        </a:rPr>
                        <a:t>Only detection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Liberation Sans" pitchFamily="18"/>
                          <a:ea typeface="DejaVu Sans" pitchFamily="2"/>
                          <a:cs typeface="DejaVu Sans" pitchFamily="2"/>
                        </a:rPr>
                        <a:t>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06805234"/>
                  </a:ext>
                </a:extLst>
              </a:tr>
              <a:tr h="527760">
                <a:tc>
                  <a:txBody>
                    <a:bodyPr/>
                    <a:lstStyle/>
                    <a:p>
                      <a:pPr marL="0" marR="0" lvl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Liberation Sans" pitchFamily="18"/>
                          <a:ea typeface="DejaVu Sans" pitchFamily="2"/>
                          <a:cs typeface="DejaVu Sans" pitchFamily="2"/>
                        </a:rPr>
                        <a:t>Task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tabLst/>
                      </a:pPr>
                      <a:endParaRPr lang="en-US" sz="1800" b="0" i="0" u="none" strike="noStrike" kern="1200" cap="none">
                        <a:ln>
                          <a:noFill/>
                        </a:ln>
                        <a:solidFill>
                          <a:schemeClr val="tx1"/>
                        </a:solidFill>
                        <a:latin typeface="Liberation Sans" pitchFamily="1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 hangingPunct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  <a:tabLst/>
                      </a:pPr>
                      <a:r>
                        <a:rPr lang="en-US" sz="1800" b="0" i="0" u="none" strike="noStrike" kern="1200" cap="none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latin typeface="Liberation Sans" pitchFamily="18"/>
                          <a:ea typeface="DejaVu Sans" pitchFamily="2"/>
                          <a:cs typeface="DejaVu Sans" pitchFamily="2"/>
                        </a:rPr>
                        <a:t>/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915823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03E1368-125B-E192-D57C-B60C7B561A2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 vert="horz">
            <a:spAutoFit/>
          </a:bodyPr>
          <a:lstStyle/>
          <a:p>
            <a:pPr lvl="0"/>
            <a:r>
              <a:rPr lang="en-US"/>
              <a:t>Credits and GitHub repository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1E9AE66-7530-2BD4-0B7D-476EE47B954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1655999"/>
            <a:ext cx="9071640" cy="3528000"/>
          </a:xfrm>
        </p:spPr>
        <p:txBody>
          <a:bodyPr vert="horz"/>
          <a:lstStyle/>
          <a:p>
            <a:pPr marL="342900" lvl="0" indent="-342900" algn="l">
              <a:buSzPct val="45000"/>
              <a:buFont typeface="Wingdings" panose="05000000000000000000" pitchFamily="2" charset="2"/>
              <a:buChar char="q"/>
            </a:pPr>
            <a:r>
              <a:rPr lang="en-US" sz="2400" dirty="0"/>
              <a:t> Luca Boschiero – mat. 217460</a:t>
            </a:r>
          </a:p>
          <a:p>
            <a:pPr marL="342900" lvl="0" indent="-342900" algn="l">
              <a:buSzPct val="45000"/>
              <a:buFont typeface="Wingdings" panose="05000000000000000000" pitchFamily="2" charset="2"/>
              <a:buChar char="q"/>
            </a:pPr>
            <a:r>
              <a:rPr lang="en-US" sz="2400" dirty="0"/>
              <a:t> Usama Aarif – mat. 217696</a:t>
            </a:r>
          </a:p>
          <a:p>
            <a:pPr marL="342900" lvl="0" indent="-342900" algn="l">
              <a:buSzPct val="45000"/>
              <a:buFont typeface="Wingdings" panose="05000000000000000000" pitchFamily="2" charset="2"/>
              <a:buChar char="q"/>
            </a:pPr>
            <a:r>
              <a:rPr lang="en-US" sz="2400" dirty="0"/>
              <a:t> Mauro </a:t>
            </a:r>
            <a:r>
              <a:rPr lang="en-US" sz="2400" dirty="0" err="1"/>
              <a:t>Meneghello</a:t>
            </a:r>
            <a:r>
              <a:rPr lang="en-US" sz="2400" dirty="0"/>
              <a:t> – mat.217564</a:t>
            </a:r>
          </a:p>
          <a:p>
            <a:pPr marL="342900" lvl="0" indent="-342900" algn="l">
              <a:buSzPct val="45000"/>
              <a:buFont typeface="Wingdings" panose="05000000000000000000" pitchFamily="2" charset="2"/>
              <a:buChar char="q"/>
            </a:pPr>
            <a:r>
              <a:rPr lang="en-US" sz="2400" dirty="0"/>
              <a:t> GitHub repository: </a:t>
            </a:r>
            <a:r>
              <a:rPr lang="en-US" sz="2400" dirty="0">
                <a:hlinkClick r:id="rId3"/>
              </a:rPr>
              <a:t>https://github.com/lucaboschiero/robotica</a:t>
            </a:r>
          </a:p>
          <a:p>
            <a:pPr lvl="0" algn="l">
              <a:buSzPct val="45000"/>
            </a:pPr>
            <a:r>
              <a:rPr lang="en-US" sz="2400" dirty="0"/>
              <a:t>        (follow the instruction on the Readme to mount it)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04746B0-C4BA-8E08-E405-C567E5DED32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 vert="horz">
            <a:spAutoFit/>
          </a:bodyPr>
          <a:lstStyle/>
          <a:p>
            <a:pPr lvl="0"/>
            <a:r>
              <a:rPr lang="en-US"/>
              <a:t>Goal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3DF16D8-CCEB-A7BF-BD2A-A339076ADE2E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2061719"/>
            <a:ext cx="4159440" cy="2824560"/>
          </a:xfrm>
        </p:spPr>
        <p:txBody>
          <a:bodyPr vert="horz"/>
          <a:lstStyle/>
          <a:p>
            <a:pPr marL="342900" lvl="0" indent="-342900">
              <a:buSzPct val="45000"/>
              <a:buFont typeface="Wingdings" panose="05000000000000000000" pitchFamily="2" charset="2"/>
              <a:buChar char="q"/>
            </a:pPr>
            <a:r>
              <a:rPr lang="en-US" sz="2200" dirty="0"/>
              <a:t>Detect some </a:t>
            </a:r>
            <a:r>
              <a:rPr lang="en-US" sz="2200" dirty="0" err="1"/>
              <a:t>lego</a:t>
            </a:r>
            <a:r>
              <a:rPr lang="en-US" sz="2200" dirty="0"/>
              <a:t> blocks placed on the table with a zed camera.</a:t>
            </a:r>
          </a:p>
          <a:p>
            <a:pPr marL="342900" lvl="0" indent="-342900">
              <a:buSzPct val="45000"/>
              <a:buFont typeface="Wingdings" panose="05000000000000000000" pitchFamily="2" charset="2"/>
              <a:buChar char="q"/>
            </a:pPr>
            <a:r>
              <a:rPr lang="en-US" sz="2200" dirty="0"/>
              <a:t>Pick the blocks up and move them to a final position.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346A081B-6ECE-B1F5-AB51-BB1E07763583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 l="15414" r="24551"/>
          <a:stretch>
            <a:fillRect/>
          </a:stretch>
        </p:blipFill>
        <p:spPr>
          <a:xfrm rot="2400">
            <a:off x="5074875" y="824530"/>
            <a:ext cx="4499280" cy="4253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4C95F76-83C7-B068-8603-FE04B694F53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 vert="horz"/>
          <a:lstStyle/>
          <a:p>
            <a:pPr lvl="0"/>
            <a:r>
              <a:rPr lang="en-US"/>
              <a:t>Workflow</a:t>
            </a:r>
          </a:p>
        </p:txBody>
      </p:sp>
      <p:sp>
        <p:nvSpPr>
          <p:cNvPr id="3" name="Figura a mano libera: forma 2">
            <a:extLst>
              <a:ext uri="{FF2B5EF4-FFF2-40B4-BE49-F238E27FC236}">
                <a16:creationId xmlns:a16="http://schemas.microsoft.com/office/drawing/2014/main" id="{3EC6A58C-C72C-CDB2-3FED-17204DB16D04}"/>
              </a:ext>
            </a:extLst>
          </p:cNvPr>
          <p:cNvSpPr/>
          <p:nvPr/>
        </p:nvSpPr>
        <p:spPr>
          <a:xfrm>
            <a:off x="1152000" y="2160000"/>
            <a:ext cx="2736000" cy="2160000"/>
          </a:xfrm>
          <a:custGeom>
            <a:avLst>
              <a:gd name="f0" fmla="val 16200"/>
            </a:avLst>
            <a:gdLst>
              <a:gd name="f1" fmla="val w"/>
              <a:gd name="f2" fmla="val h"/>
              <a:gd name="f3" fmla="val 0"/>
              <a:gd name="f4" fmla="val 21600"/>
              <a:gd name="f5" fmla="val -2147483647"/>
              <a:gd name="f6" fmla="val 2147483647"/>
              <a:gd name="f7" fmla="val 10800"/>
              <a:gd name="f8" fmla="*/ f1 1 21600"/>
              <a:gd name="f9" fmla="*/ f2 1 21600"/>
              <a:gd name="f10" fmla="pin 0 f0 21600"/>
              <a:gd name="f11" fmla="val f10"/>
              <a:gd name="f12" fmla="*/ f10 f8 1"/>
              <a:gd name="f13" fmla="*/ f3 f9 1"/>
              <a:gd name="f14" fmla="*/ 0 f8 1"/>
              <a:gd name="f15" fmla="*/ 21600 f8 1"/>
              <a:gd name="f16" fmla="*/ 21600 f9 1"/>
              <a:gd name="f17" fmla="*/ 0 f9 1"/>
            </a:gdLst>
            <a:ahLst>
              <a:ahXY gdRefX="f0" minX="f3" maxX="f4">
                <a:pos x="f12" y="f1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4" t="f17" r="f15" b="f16"/>
            <a:pathLst>
              <a:path w="21600" h="21600">
                <a:moveTo>
                  <a:pt x="f3" y="f3"/>
                </a:moveTo>
                <a:lnTo>
                  <a:pt x="f11" y="f3"/>
                </a:lnTo>
                <a:lnTo>
                  <a:pt x="f4" y="f7"/>
                </a:lnTo>
                <a:lnTo>
                  <a:pt x="f11" y="f4"/>
                </a:lnTo>
                <a:lnTo>
                  <a:pt x="f3" y="f4"/>
                </a:lnTo>
                <a:close/>
              </a:path>
            </a:pathLst>
          </a:custGeom>
          <a:solidFill>
            <a:srgbClr val="C7243A"/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algn="l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>
                <a:ln>
                  <a:noFill/>
                </a:ln>
                <a:solidFill>
                  <a:srgbClr val="FFFFFF"/>
                </a:solidFill>
                <a:latin typeface="Liberation Sans" pitchFamily="18"/>
                <a:ea typeface="DejaVu Sans" pitchFamily="2"/>
                <a:cs typeface="DejaVu Sans" pitchFamily="2"/>
              </a:rPr>
              <a:t>    Kinematics</a:t>
            </a:r>
          </a:p>
        </p:txBody>
      </p:sp>
      <p:sp>
        <p:nvSpPr>
          <p:cNvPr id="4" name="Figura a mano libera: forma 3">
            <a:extLst>
              <a:ext uri="{FF2B5EF4-FFF2-40B4-BE49-F238E27FC236}">
                <a16:creationId xmlns:a16="http://schemas.microsoft.com/office/drawing/2014/main" id="{3BD5A6E4-0792-13E3-4950-DAB059B1D0D0}"/>
              </a:ext>
            </a:extLst>
          </p:cNvPr>
          <p:cNvSpPr/>
          <p:nvPr/>
        </p:nvSpPr>
        <p:spPr>
          <a:xfrm>
            <a:off x="3671999" y="2160000"/>
            <a:ext cx="2808000" cy="2160000"/>
          </a:xfrm>
          <a:custGeom>
            <a:avLst>
              <a:gd name="f0" fmla="val 16200"/>
            </a:avLst>
            <a:gdLst>
              <a:gd name="f1" fmla="val w"/>
              <a:gd name="f2" fmla="val h"/>
              <a:gd name="f3" fmla="val 0"/>
              <a:gd name="f4" fmla="val 21600"/>
              <a:gd name="f5" fmla="val -2147483647"/>
              <a:gd name="f6" fmla="val 2147483647"/>
              <a:gd name="f7" fmla="val 10800"/>
              <a:gd name="f8" fmla="*/ f1 1 21600"/>
              <a:gd name="f9" fmla="*/ f2 1 21600"/>
              <a:gd name="f10" fmla="pin 0 f0 21600"/>
              <a:gd name="f11" fmla="val f10"/>
              <a:gd name="f12" fmla="*/ f10 f8 1"/>
              <a:gd name="f13" fmla="*/ f3 f9 1"/>
              <a:gd name="f14" fmla="*/ 0 f8 1"/>
              <a:gd name="f15" fmla="*/ 21600 f8 1"/>
              <a:gd name="f16" fmla="*/ 21600 f9 1"/>
              <a:gd name="f17" fmla="*/ 0 f9 1"/>
              <a:gd name="f18" fmla="+- 21600 0 f11"/>
            </a:gdLst>
            <a:ahLst>
              <a:ahXY gdRefX="f0" minX="f3" maxX="f4">
                <a:pos x="f12" y="f1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4" t="f17" r="f15" b="f16"/>
            <a:pathLst>
              <a:path w="21600" h="21600">
                <a:moveTo>
                  <a:pt x="f3" y="f3"/>
                </a:moveTo>
                <a:lnTo>
                  <a:pt x="f11" y="f3"/>
                </a:lnTo>
                <a:lnTo>
                  <a:pt x="f4" y="f7"/>
                </a:lnTo>
                <a:lnTo>
                  <a:pt x="f11" y="f4"/>
                </a:lnTo>
                <a:lnTo>
                  <a:pt x="f3" y="f4"/>
                </a:lnTo>
                <a:lnTo>
                  <a:pt x="f18" y="f7"/>
                </a:lnTo>
                <a:close/>
              </a:path>
            </a:pathLst>
          </a:custGeom>
          <a:solidFill>
            <a:srgbClr val="EDAD0B"/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>
                <a:ln>
                  <a:noFill/>
                </a:ln>
                <a:solidFill>
                  <a:srgbClr val="FFFFFF"/>
                </a:solidFill>
                <a:latin typeface="Liberation Sans" pitchFamily="18"/>
                <a:ea typeface="DejaVu Sans" pitchFamily="2"/>
                <a:cs typeface="DejaVu Sans" pitchFamily="2"/>
              </a:rPr>
              <a:t>Motion</a:t>
            </a:r>
          </a:p>
        </p:txBody>
      </p:sp>
      <p:sp>
        <p:nvSpPr>
          <p:cNvPr id="5" name="Figura a mano libera: forma 4">
            <a:extLst>
              <a:ext uri="{FF2B5EF4-FFF2-40B4-BE49-F238E27FC236}">
                <a16:creationId xmlns:a16="http://schemas.microsoft.com/office/drawing/2014/main" id="{8DD03257-E094-F37A-F589-DAC3C83B8CC1}"/>
              </a:ext>
            </a:extLst>
          </p:cNvPr>
          <p:cNvSpPr/>
          <p:nvPr/>
        </p:nvSpPr>
        <p:spPr>
          <a:xfrm>
            <a:off x="6229440" y="2160000"/>
            <a:ext cx="2808000" cy="2160000"/>
          </a:xfrm>
          <a:custGeom>
            <a:avLst>
              <a:gd name="f0" fmla="val 16200"/>
            </a:avLst>
            <a:gdLst>
              <a:gd name="f1" fmla="val w"/>
              <a:gd name="f2" fmla="val h"/>
              <a:gd name="f3" fmla="val 0"/>
              <a:gd name="f4" fmla="val 21600"/>
              <a:gd name="f5" fmla="val -2147483647"/>
              <a:gd name="f6" fmla="val 2147483647"/>
              <a:gd name="f7" fmla="val 10800"/>
              <a:gd name="f8" fmla="*/ f1 1 21600"/>
              <a:gd name="f9" fmla="*/ f2 1 21600"/>
              <a:gd name="f10" fmla="pin 0 f0 21600"/>
              <a:gd name="f11" fmla="val f10"/>
              <a:gd name="f12" fmla="*/ f10 f8 1"/>
              <a:gd name="f13" fmla="*/ f3 f9 1"/>
              <a:gd name="f14" fmla="*/ 0 f8 1"/>
              <a:gd name="f15" fmla="*/ 21600 f8 1"/>
              <a:gd name="f16" fmla="*/ 21600 f9 1"/>
              <a:gd name="f17" fmla="*/ 0 f9 1"/>
              <a:gd name="f18" fmla="+- 21600 0 f11"/>
            </a:gdLst>
            <a:ahLst>
              <a:ahXY gdRefX="f0" minX="f3" maxX="f4">
                <a:pos x="f12" y="f13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4" t="f17" r="f15" b="f16"/>
            <a:pathLst>
              <a:path w="21600" h="21600">
                <a:moveTo>
                  <a:pt x="f3" y="f3"/>
                </a:moveTo>
                <a:lnTo>
                  <a:pt x="f11" y="f3"/>
                </a:lnTo>
                <a:lnTo>
                  <a:pt x="f4" y="f7"/>
                </a:lnTo>
                <a:lnTo>
                  <a:pt x="f11" y="f4"/>
                </a:lnTo>
                <a:lnTo>
                  <a:pt x="f3" y="f4"/>
                </a:lnTo>
                <a:lnTo>
                  <a:pt x="f18" y="f7"/>
                </a:lnTo>
                <a:close/>
              </a:path>
            </a:pathLst>
          </a:custGeom>
          <a:solidFill>
            <a:srgbClr val="009F8C"/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800"/>
            </a:pPr>
            <a:r>
              <a:rPr lang="en-US" sz="1800" b="0" i="0" u="none" strike="noStrike" kern="1200" cap="none">
                <a:ln>
                  <a:noFill/>
                </a:ln>
                <a:solidFill>
                  <a:srgbClr val="FFFFFF"/>
                </a:solidFill>
                <a:latin typeface="Liberation Sans" pitchFamily="18"/>
                <a:ea typeface="DejaVu Sans" pitchFamily="2"/>
                <a:cs typeface="DejaVu Sans" pitchFamily="2"/>
              </a:rPr>
              <a:t>Vision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327E9BE-402D-50EC-4313-A2AE1801027C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 vert="horz">
            <a:spAutoFit/>
          </a:bodyPr>
          <a:lstStyle/>
          <a:p>
            <a:pPr lvl="0"/>
            <a:r>
              <a:rPr lang="en-US"/>
              <a:t>Kinematics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64DF2EA-25F1-AF9C-3F65-2C50615A1B08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321120" y="2926079"/>
            <a:ext cx="6171120" cy="2093039"/>
          </a:xfrm>
        </p:spPr>
        <p:txBody>
          <a:bodyPr vert="horz"/>
          <a:lstStyle/>
          <a:p>
            <a:pPr marL="457200" lvl="0" indent="-457200">
              <a:buSzPct val="45000"/>
              <a:buFont typeface="Wingdings" panose="05000000000000000000" pitchFamily="2" charset="2"/>
              <a:buChar char="q"/>
            </a:pPr>
            <a:r>
              <a:rPr lang="en-US" dirty="0"/>
              <a:t>Direct kinematics</a:t>
            </a:r>
          </a:p>
          <a:p>
            <a:pPr marL="457200" lvl="0" indent="-457200">
              <a:buSzPct val="45000"/>
              <a:buFont typeface="Wingdings" panose="05000000000000000000" pitchFamily="2" charset="2"/>
              <a:buChar char="q"/>
            </a:pPr>
            <a:r>
              <a:rPr lang="en-US" dirty="0"/>
              <a:t>Inverse kinematics</a:t>
            </a:r>
          </a:p>
          <a:p>
            <a:pPr marL="457200" lvl="0" indent="-457200">
              <a:buSzPct val="45000"/>
              <a:buFont typeface="Wingdings" panose="05000000000000000000" pitchFamily="2" charset="2"/>
              <a:buChar char="q"/>
            </a:pPr>
            <a:r>
              <a:rPr lang="en-US" dirty="0"/>
              <a:t>Differential inverse kinematics</a:t>
            </a: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AD3E3E9C-7CD5-EE05-21F0-37D65DE18E45}"/>
              </a:ext>
            </a:extLst>
          </p:cNvPr>
          <p:cNvSpPr txBox="1"/>
          <p:nvPr/>
        </p:nvSpPr>
        <p:spPr>
          <a:xfrm>
            <a:off x="6583679" y="1165680"/>
            <a:ext cx="2377439" cy="365040"/>
          </a:xfrm>
          <a:prstGeom prst="rect">
            <a:avLst/>
          </a:prstGeom>
          <a:noFill/>
          <a:ln w="19080">
            <a:solidFill>
              <a:srgbClr val="000000"/>
            </a:solidFill>
            <a:prstDash val="solid"/>
          </a:ln>
        </p:spPr>
        <p:txBody>
          <a:bodyPr vert="horz" wrap="none" lIns="99360" tIns="54360" rIns="99360" bIns="54360" anchorCtr="0" compatLnSpc="0">
            <a:spAutoFit/>
          </a:bodyPr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 cap="none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DejaVu Sans" pitchFamily="2"/>
                <a:cs typeface="DejaVu Sans" pitchFamily="2"/>
              </a:rPr>
              <a:t>Joint configuration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B212C12B-2535-BA2B-F9F3-F21448E6799D}"/>
              </a:ext>
            </a:extLst>
          </p:cNvPr>
          <p:cNvSpPr txBox="1"/>
          <p:nvPr/>
        </p:nvSpPr>
        <p:spPr>
          <a:xfrm>
            <a:off x="6583679" y="2560319"/>
            <a:ext cx="2377439" cy="365040"/>
          </a:xfrm>
          <a:prstGeom prst="rect">
            <a:avLst/>
          </a:prstGeom>
          <a:noFill/>
          <a:ln w="19080">
            <a:solidFill>
              <a:srgbClr val="000000"/>
            </a:solidFill>
            <a:prstDash val="solid"/>
          </a:ln>
        </p:spPr>
        <p:txBody>
          <a:bodyPr vert="horz" wrap="none" lIns="99360" tIns="54360" rIns="99360" bIns="54360" anchorCtr="0" compatLnSpc="0">
            <a:spAutoFit/>
          </a:bodyPr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i="0" u="none" strike="noStrike" kern="1200" cap="none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Liberation Sans" pitchFamily="18"/>
                <a:ea typeface="DejaVu Sans" pitchFamily="2"/>
                <a:cs typeface="DejaVu Sans" pitchFamily="2"/>
              </a:rPr>
              <a:t>End-effector pose</a:t>
            </a:r>
          </a:p>
        </p:txBody>
      </p:sp>
      <p:sp>
        <p:nvSpPr>
          <p:cNvPr id="6" name="Figura a mano libera: forma 5">
            <a:extLst>
              <a:ext uri="{FF2B5EF4-FFF2-40B4-BE49-F238E27FC236}">
                <a16:creationId xmlns:a16="http://schemas.microsoft.com/office/drawing/2014/main" id="{70FCA810-A16B-A63F-59C5-2B38E4EEEA75}"/>
              </a:ext>
            </a:extLst>
          </p:cNvPr>
          <p:cNvSpPr/>
          <p:nvPr/>
        </p:nvSpPr>
        <p:spPr>
          <a:xfrm>
            <a:off x="7572600" y="1654200"/>
            <a:ext cx="457200" cy="822960"/>
          </a:xfrm>
          <a:custGeom>
            <a:avLst>
              <a:gd name="f0" fmla="val 5400"/>
              <a:gd name="f1" fmla="val 43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9"/>
              <a:gd name="f16" fmla="*/ f9 f7 1"/>
              <a:gd name="f17" fmla="*/ f10 f8 1"/>
              <a:gd name="f18" fmla="*/ f10 f15 1"/>
              <a:gd name="f19" fmla="*/ f11 f7 1"/>
              <a:gd name="f20" fmla="*/ f13 f7 1"/>
              <a:gd name="f21" fmla="*/ f18 1 10800"/>
              <a:gd name="f22" fmla="+- 21600 0 f21"/>
              <a:gd name="f23" fmla="*/ f21 f8 1"/>
              <a:gd name="f24" fmla="*/ f22 f8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9" t="f23" r="f20" b="f24"/>
            <a:pathLst>
              <a:path w="21600" h="21600">
                <a:moveTo>
                  <a:pt x="f4" y="f12"/>
                </a:move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14"/>
                </a:lnTo>
                <a:lnTo>
                  <a:pt x="f5" y="f14"/>
                </a:lnTo>
                <a:lnTo>
                  <a:pt x="f6" y="f5"/>
                </a:lnTo>
                <a:lnTo>
                  <a:pt x="f4" y="f14"/>
                </a:lnTo>
                <a:lnTo>
                  <a:pt x="f11" y="f14"/>
                </a:lnTo>
                <a:lnTo>
                  <a:pt x="f11" y="f12"/>
                </a:lnTo>
                <a:close/>
              </a:path>
            </a:pathLst>
          </a:custGeom>
          <a:solidFill>
            <a:srgbClr val="C7243A"/>
          </a:solidFill>
          <a:ln w="0">
            <a:solidFill>
              <a:srgbClr val="3465A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i="0" u="none" strike="noStrike" kern="1200" cap="none">
              <a:ln>
                <a:noFill/>
              </a:ln>
              <a:solidFill>
                <a:srgbClr val="FFFFFF"/>
              </a:solidFill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F98D4EDE-1DDB-087F-A51E-1AB979C78A67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 vert="horz">
            <a:spAutoFit/>
          </a:bodyPr>
          <a:lstStyle/>
          <a:p>
            <a:pPr lvl="0"/>
            <a:r>
              <a:rPr lang="en-US"/>
              <a:t>Motion plan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379BAA8-F9BC-CB65-B30C-F85CB49D10C5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1655999"/>
            <a:ext cx="9071640" cy="3528000"/>
          </a:xfrm>
        </p:spPr>
        <p:txBody>
          <a:bodyPr vert="horz">
            <a:normAutofit fontScale="85000" lnSpcReduction="20000"/>
          </a:bodyPr>
          <a:lstStyle/>
          <a:p>
            <a:pPr lvl="0"/>
            <a:r>
              <a:rPr lang="en-US" sz="2400" dirty="0"/>
              <a:t>1. Moves the robot from the initial homing position towards the first detected block.</a:t>
            </a:r>
          </a:p>
          <a:p>
            <a:pPr lvl="0"/>
            <a:r>
              <a:rPr lang="en-US" sz="2400" dirty="0"/>
              <a:t>2. Lowers the arm to the block to grasp it, with the gripper opened.</a:t>
            </a:r>
          </a:p>
          <a:p>
            <a:pPr lvl="0"/>
            <a:r>
              <a:rPr lang="en-US" sz="2400" dirty="0"/>
              <a:t>3. Closes the gripper and grasps the block.</a:t>
            </a:r>
          </a:p>
          <a:p>
            <a:pPr lvl="0"/>
            <a:r>
              <a:rPr lang="en-US" sz="2400" dirty="0"/>
              <a:t>4. Raises the arm with the grasped block.</a:t>
            </a:r>
          </a:p>
          <a:p>
            <a:pPr lvl="0"/>
            <a:r>
              <a:rPr lang="en-US" sz="2400" dirty="0"/>
              <a:t>5. Moves the robot to the final position, that depends on the class of the block.</a:t>
            </a:r>
          </a:p>
          <a:p>
            <a:pPr lvl="0"/>
            <a:r>
              <a:rPr lang="en-US" sz="2400" dirty="0"/>
              <a:t>6. Puts the block down to the final stand and leaves the block by opening the gripper.</a:t>
            </a:r>
          </a:p>
          <a:p>
            <a:pPr lvl="0"/>
            <a:r>
              <a:rPr lang="en-US" sz="2400" dirty="0"/>
              <a:t>7. Moves back to the homing position and, if other blocks are detected on the table repeat the motion plan, otherwise stops its execution.</a:t>
            </a:r>
            <a:endParaRPr lang="en-US" sz="280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3476B06-2545-764E-8DBC-97002FAC14FF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 vert="horz">
            <a:spAutoFit/>
          </a:bodyPr>
          <a:lstStyle/>
          <a:p>
            <a:pPr lvl="0"/>
            <a:r>
              <a:rPr lang="en-US" dirty="0"/>
              <a:t>Vision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72B7381-ECDA-F39C-28A9-2AB7FEFF9901}"/>
              </a:ext>
            </a:extLst>
          </p:cNvPr>
          <p:cNvSpPr txBox="1">
            <a:spLocks noGrp="1"/>
          </p:cNvSpPr>
          <p:nvPr>
            <p:ph type="body" idx="4294967295"/>
          </p:nvPr>
        </p:nvSpPr>
        <p:spPr>
          <a:xfrm>
            <a:off x="503999" y="1655999"/>
            <a:ext cx="9071640" cy="3528000"/>
          </a:xfrm>
        </p:spPr>
        <p:txBody>
          <a:bodyPr vert="horz">
            <a:noAutofit/>
          </a:bodyPr>
          <a:lstStyle/>
          <a:p>
            <a:pPr marL="342900" lvl="0" indent="-342900">
              <a:buSzPct val="45000"/>
              <a:buFont typeface="Wingdings" panose="05000000000000000000" pitchFamily="2" charset="2"/>
              <a:buChar char="q"/>
            </a:pPr>
            <a:r>
              <a:rPr lang="en-US" sz="2400" dirty="0"/>
              <a:t> Uses yolov5_ros to detect the position and global registration for the orientation of the blocks</a:t>
            </a:r>
          </a:p>
          <a:p>
            <a:pPr marL="342900" lvl="0" indent="-342900">
              <a:buSzPct val="45000"/>
              <a:buFont typeface="Wingdings" panose="05000000000000000000" pitchFamily="2" charset="2"/>
              <a:buChar char="q"/>
            </a:pPr>
            <a:r>
              <a:rPr lang="en-US" sz="2400" dirty="0"/>
              <a:t> Gets the points of the block in the </a:t>
            </a:r>
            <a:r>
              <a:rPr lang="en-US" sz="2400" dirty="0" err="1"/>
              <a:t>pointcloud</a:t>
            </a:r>
            <a:r>
              <a:rPr lang="en-US" sz="2400" dirty="0"/>
              <a:t> and transform the .</a:t>
            </a:r>
            <a:r>
              <a:rPr lang="en-US" sz="2400" dirty="0" err="1"/>
              <a:t>stl</a:t>
            </a:r>
            <a:r>
              <a:rPr lang="en-US" sz="2400" dirty="0"/>
              <a:t> model in a Open3d </a:t>
            </a:r>
            <a:r>
              <a:rPr lang="en-US" sz="2400" dirty="0" err="1"/>
              <a:t>pointcloud</a:t>
            </a:r>
            <a:endParaRPr lang="en-US" sz="2400" dirty="0"/>
          </a:p>
          <a:p>
            <a:pPr marL="342900" lvl="0" indent="-342900">
              <a:buSzPct val="45000"/>
              <a:buFont typeface="Wingdings" panose="05000000000000000000" pitchFamily="2" charset="2"/>
              <a:buChar char="q"/>
            </a:pPr>
            <a:r>
              <a:rPr lang="en-US" sz="2400" dirty="0"/>
              <a:t> Acquires the FPFH features of the </a:t>
            </a:r>
            <a:r>
              <a:rPr lang="en-US" sz="2400" dirty="0" err="1"/>
              <a:t>pointclouds</a:t>
            </a:r>
            <a:r>
              <a:rPr lang="en-US" sz="2400" dirty="0"/>
              <a:t> and use them to align the two </a:t>
            </a:r>
            <a:r>
              <a:rPr lang="en-US" sz="2400" dirty="0" err="1"/>
              <a:t>pointclouds</a:t>
            </a:r>
            <a:r>
              <a:rPr lang="en-US" sz="2400" dirty="0"/>
              <a:t> using Open3d RANSAC registration</a:t>
            </a:r>
          </a:p>
          <a:p>
            <a:pPr marL="342900" lvl="0" indent="-342900">
              <a:buSzPct val="45000"/>
              <a:buFont typeface="Wingdings" panose="05000000000000000000" pitchFamily="2" charset="2"/>
              <a:buChar char="q"/>
            </a:pPr>
            <a:r>
              <a:rPr lang="en-US" sz="2400" dirty="0"/>
              <a:t> In the end the Open3d ICP registration is performed to optimize the registration and to get the rotation matrix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890DBE3-772D-69D2-717B-F83541DBFE32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 vert="horz">
            <a:spAutoFit/>
          </a:bodyPr>
          <a:lstStyle/>
          <a:p>
            <a:pPr lvl="0"/>
            <a:r>
              <a:rPr lang="en-US"/>
              <a:t>Task 1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D973A294-9BE0-8790-1CFE-AEC18101FE0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94560" y="1737359"/>
            <a:ext cx="5852160" cy="3318119"/>
          </a:xfrm>
          <a:prstGeom prst="rect">
            <a:avLst/>
          </a:prstGeom>
          <a:solidFill>
            <a:srgbClr val="C7243A"/>
          </a:solidFill>
          <a:ln w="0">
            <a:solidFill>
              <a:srgbClr val="3465A4"/>
            </a:solidFill>
            <a:prstDash val="solid"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B229A22-E3D6-4476-78FD-ED9DC5D5DDB8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 vert="horz">
            <a:spAutoFit/>
          </a:bodyPr>
          <a:lstStyle/>
          <a:p>
            <a:pPr lvl="0"/>
            <a:r>
              <a:rPr lang="en-US"/>
              <a:t>Task 2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6B76DA8B-7346-5A47-A5D2-06FF0245735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03320" y="1655999"/>
            <a:ext cx="6272279" cy="3528000"/>
          </a:xfrm>
          <a:prstGeom prst="rect">
            <a:avLst/>
          </a:prstGeom>
          <a:solidFill>
            <a:srgbClr val="C7243A"/>
          </a:solidFill>
          <a:ln w="0">
            <a:solidFill>
              <a:srgbClr val="3465A4"/>
            </a:solidFill>
            <a:prstDash val="solid"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B342C53-0CC0-CBE0-40A3-0F182F10CA53}"/>
              </a:ext>
            </a:extLst>
          </p:cNvPr>
          <p:cNvSpPr txBox="1">
            <a:spLocks noGrp="1"/>
          </p:cNvSpPr>
          <p:nvPr>
            <p:ph type="title" idx="4294967295"/>
          </p:nvPr>
        </p:nvSpPr>
        <p:spPr/>
        <p:txBody>
          <a:bodyPr vert="horz">
            <a:spAutoFit/>
          </a:bodyPr>
          <a:lstStyle/>
          <a:p>
            <a:pPr lvl="0"/>
            <a:r>
              <a:rPr lang="en-US"/>
              <a:t>Task 2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0BEF7E03-B069-3923-ABE4-03843E48EF9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20239" y="1645920"/>
            <a:ext cx="6339600" cy="3622680"/>
          </a:xfrm>
          <a:prstGeom prst="rect">
            <a:avLst/>
          </a:prstGeom>
          <a:solidFill>
            <a:srgbClr val="C7243A"/>
          </a:solidFill>
          <a:ln w="0">
            <a:solidFill>
              <a:srgbClr val="3465A4"/>
            </a:solidFill>
            <a:prstDash val="solid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Classy_Re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lassy_Red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373</Words>
  <Application>Microsoft Office PowerPoint</Application>
  <PresentationFormat>Personalizzato</PresentationFormat>
  <Paragraphs>66</Paragraphs>
  <Slides>12</Slides>
  <Notes>12</Notes>
  <HiddenSlides>0</HiddenSlides>
  <MMClips>3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12</vt:i4>
      </vt:variant>
    </vt:vector>
  </HeadingPairs>
  <TitlesOfParts>
    <vt:vector size="18" baseType="lpstr">
      <vt:lpstr>Arial</vt:lpstr>
      <vt:lpstr>Calibri</vt:lpstr>
      <vt:lpstr>Liberation Sans</vt:lpstr>
      <vt:lpstr>Wingdings</vt:lpstr>
      <vt:lpstr>Classy_Red</vt:lpstr>
      <vt:lpstr>Classy_Red1</vt:lpstr>
      <vt:lpstr>  Fondamenti di robotica – final project</vt:lpstr>
      <vt:lpstr>Goal</vt:lpstr>
      <vt:lpstr>Workflow</vt:lpstr>
      <vt:lpstr>Kinematics</vt:lpstr>
      <vt:lpstr>Motion plan</vt:lpstr>
      <vt:lpstr>Vision</vt:lpstr>
      <vt:lpstr>Task 1</vt:lpstr>
      <vt:lpstr>Task 2</vt:lpstr>
      <vt:lpstr>Task 2</vt:lpstr>
      <vt:lpstr>Task 3 (detection)</vt:lpstr>
      <vt:lpstr>Performance indicators</vt:lpstr>
      <vt:lpstr>Credits and GitHub repository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Classy Red</dc:title>
  <dc:creator>Luca Boschiero</dc:creator>
  <cp:lastModifiedBy>Luca Boschiero</cp:lastModifiedBy>
  <cp:revision>10</cp:revision>
  <dcterms:created xsi:type="dcterms:W3CDTF">2023-06-26T15:47:26Z</dcterms:created>
  <dcterms:modified xsi:type="dcterms:W3CDTF">2023-06-27T22:52:17Z</dcterms:modified>
</cp:coreProperties>
</file>

<file path=docProps/thumbnail.jpeg>
</file>